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6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7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0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8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2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6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4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B869-0905-469A-A81D-545FA3EA40F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8425-527B-4623-8B97-42691F78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3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10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</dc:creator>
  <cp:lastModifiedBy>Matthew</cp:lastModifiedBy>
  <cp:revision>1</cp:revision>
  <dcterms:created xsi:type="dcterms:W3CDTF">2020-09-08T20:39:22Z</dcterms:created>
  <dcterms:modified xsi:type="dcterms:W3CDTF">2020-09-08T20:39:32Z</dcterms:modified>
</cp:coreProperties>
</file>